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9236075" cy="70104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D137"/>
    <a:srgbClr val="FCC036"/>
    <a:srgbClr val="E1C4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17" d="100"/>
          <a:sy n="17" d="100"/>
        </p:scale>
        <p:origin x="1896" y="110"/>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299" cy="350520"/>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5232173" y="0"/>
            <a:ext cx="4002299" cy="350520"/>
          </a:xfrm>
          <a:prstGeom prst="rect">
            <a:avLst/>
          </a:prstGeom>
        </p:spPr>
        <p:txBody>
          <a:bodyPr vert="horz" lIns="92830" tIns="46415" rIns="92830" bIns="46415" rtlCol="0"/>
          <a:lstStyle>
            <a:lvl1pPr algn="r">
              <a:defRPr sz="1200"/>
            </a:lvl1pPr>
          </a:lstStyle>
          <a:p>
            <a:fld id="{4630C8D4-7514-4B4D-AD38-00388A4F95B1}" type="datetimeFigureOut">
              <a:rPr lang="en-US" smtClean="0"/>
              <a:t>12/1/2024</a:t>
            </a:fld>
            <a:endParaRPr lang="en-US"/>
          </a:p>
        </p:txBody>
      </p:sp>
      <p:sp>
        <p:nvSpPr>
          <p:cNvPr id="4" name="Slide Image Placeholder 3"/>
          <p:cNvSpPr>
            <a:spLocks noGrp="1" noRot="1" noChangeAspect="1"/>
          </p:cNvSpPr>
          <p:nvPr>
            <p:ph type="sldImg" idx="2"/>
          </p:nvPr>
        </p:nvSpPr>
        <p:spPr>
          <a:xfrm>
            <a:off x="2865438" y="525463"/>
            <a:ext cx="3505200" cy="262890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923608" y="3329940"/>
            <a:ext cx="7388860" cy="3154680"/>
          </a:xfrm>
          <a:prstGeom prst="rect">
            <a:avLst/>
          </a:prstGeom>
        </p:spPr>
        <p:txBody>
          <a:bodyPr vert="horz" lIns="92830" tIns="46415" rIns="92830" bIns="464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258"/>
            <a:ext cx="4002299" cy="350520"/>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5232173" y="6658258"/>
            <a:ext cx="4002299" cy="350520"/>
          </a:xfrm>
          <a:prstGeom prst="rect">
            <a:avLst/>
          </a:prstGeom>
        </p:spPr>
        <p:txBody>
          <a:bodyPr vert="horz" lIns="92830" tIns="46415" rIns="92830" bIns="46415" rtlCol="0" anchor="b"/>
          <a:lstStyle>
            <a:lvl1pPr algn="r">
              <a:defRPr sz="1200"/>
            </a:lvl1pPr>
          </a:lstStyle>
          <a:p>
            <a:fld id="{647CC42E-183F-49AA-B398-26735775CE5B}" type="slidenum">
              <a:rPr lang="en-US" smtClean="0"/>
              <a:t>‹#›</a:t>
            </a:fld>
            <a:endParaRPr lang="en-US"/>
          </a:p>
        </p:txBody>
      </p:sp>
    </p:spTree>
    <p:extLst>
      <p:ext uri="{BB962C8B-B14F-4D97-AF65-F5344CB8AC3E}">
        <p14:creationId xmlns:p14="http://schemas.microsoft.com/office/powerpoint/2010/main" val="5569763"/>
      </p:ext>
    </p:extLst>
  </p:cSld>
  <p:clrMap bg1="lt1" tx1="dk1" bg2="lt2" tx2="dk2" accent1="accent1" accent2="accent2" accent3="accent3" accent4="accent4" accent5="accent5" accent6="accent6" hlink="hlink" folHlink="folHlink"/>
  <p:notesStyle>
    <a:lvl1pPr marL="0" algn="l" defTabSz="4389120" rtl="0" eaLnBrk="1" latinLnBrk="0" hangingPunct="1">
      <a:defRPr sz="5800" kern="1200">
        <a:solidFill>
          <a:schemeClr val="tx1"/>
        </a:solidFill>
        <a:latin typeface="+mn-lt"/>
        <a:ea typeface="+mn-ea"/>
        <a:cs typeface="+mn-cs"/>
      </a:defRPr>
    </a:lvl1pPr>
    <a:lvl2pPr marL="2194560" algn="l" defTabSz="4389120" rtl="0" eaLnBrk="1" latinLnBrk="0" hangingPunct="1">
      <a:defRPr sz="5800" kern="1200">
        <a:solidFill>
          <a:schemeClr val="tx1"/>
        </a:solidFill>
        <a:latin typeface="+mn-lt"/>
        <a:ea typeface="+mn-ea"/>
        <a:cs typeface="+mn-cs"/>
      </a:defRPr>
    </a:lvl2pPr>
    <a:lvl3pPr marL="4389120" algn="l" defTabSz="4389120" rtl="0" eaLnBrk="1" latinLnBrk="0" hangingPunct="1">
      <a:defRPr sz="5800" kern="1200">
        <a:solidFill>
          <a:schemeClr val="tx1"/>
        </a:solidFill>
        <a:latin typeface="+mn-lt"/>
        <a:ea typeface="+mn-ea"/>
        <a:cs typeface="+mn-cs"/>
      </a:defRPr>
    </a:lvl3pPr>
    <a:lvl4pPr marL="6583680" algn="l" defTabSz="4389120" rtl="0" eaLnBrk="1" latinLnBrk="0" hangingPunct="1">
      <a:defRPr sz="5800" kern="1200">
        <a:solidFill>
          <a:schemeClr val="tx1"/>
        </a:solidFill>
        <a:latin typeface="+mn-lt"/>
        <a:ea typeface="+mn-ea"/>
        <a:cs typeface="+mn-cs"/>
      </a:defRPr>
    </a:lvl4pPr>
    <a:lvl5pPr marL="8778240" algn="l" defTabSz="4389120" rtl="0" eaLnBrk="1" latinLnBrk="0" hangingPunct="1">
      <a:defRPr sz="5800" kern="1200">
        <a:solidFill>
          <a:schemeClr val="tx1"/>
        </a:solidFill>
        <a:latin typeface="+mn-lt"/>
        <a:ea typeface="+mn-ea"/>
        <a:cs typeface="+mn-cs"/>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0084F84-3434-4763-9D89-928B4912ECE0}" type="datetimeFigureOut">
              <a:rPr lang="en-US" smtClean="0"/>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1FD3CF-2C1F-499C-9587-FA4BEA7F3E3C}" type="slidenum">
              <a:rPr lang="en-US" smtClean="0"/>
              <a:t>‹#›</a:t>
            </a:fld>
            <a:endParaRPr lang="en-US"/>
          </a:p>
        </p:txBody>
      </p:sp>
      <p:sp>
        <p:nvSpPr>
          <p:cNvPr id="7" name="bk object 16"/>
          <p:cNvSpPr/>
          <p:nvPr userDrawn="1"/>
        </p:nvSpPr>
        <p:spPr>
          <a:xfrm>
            <a:off x="0" y="1"/>
            <a:ext cx="43891200" cy="3987317"/>
          </a:xfrm>
          <a:custGeom>
            <a:avLst/>
            <a:gdLst/>
            <a:ahLst/>
            <a:cxnLst/>
            <a:rect l="l" t="t" r="r" b="b"/>
            <a:pathLst>
              <a:path w="20104100" h="1166495">
                <a:moveTo>
                  <a:pt x="0" y="1166224"/>
                </a:moveTo>
                <a:lnTo>
                  <a:pt x="20104099" y="1166224"/>
                </a:lnTo>
                <a:lnTo>
                  <a:pt x="20104099" y="0"/>
                </a:lnTo>
                <a:lnTo>
                  <a:pt x="0" y="0"/>
                </a:lnTo>
                <a:lnTo>
                  <a:pt x="0" y="1166224"/>
                </a:lnTo>
                <a:close/>
              </a:path>
            </a:pathLst>
          </a:custGeom>
          <a:solidFill>
            <a:srgbClr val="FFC000"/>
          </a:solidFill>
        </p:spPr>
        <p:txBody>
          <a:bodyPr wrap="square" lIns="0" tIns="0" rIns="0" bIns="0" rtlCol="0"/>
          <a:lstStyle/>
          <a:p>
            <a:endParaRPr/>
          </a:p>
        </p:txBody>
      </p:sp>
      <p:sp>
        <p:nvSpPr>
          <p:cNvPr id="8" name="bk object 16"/>
          <p:cNvSpPr/>
          <p:nvPr userDrawn="1"/>
        </p:nvSpPr>
        <p:spPr>
          <a:xfrm>
            <a:off x="0" y="32423100"/>
            <a:ext cx="44043600" cy="495300"/>
          </a:xfrm>
          <a:custGeom>
            <a:avLst/>
            <a:gdLst/>
            <a:ahLst/>
            <a:cxnLst/>
            <a:rect l="l" t="t" r="r" b="b"/>
            <a:pathLst>
              <a:path w="20104100" h="1166495">
                <a:moveTo>
                  <a:pt x="0" y="1166224"/>
                </a:moveTo>
                <a:lnTo>
                  <a:pt x="20104099" y="1166224"/>
                </a:lnTo>
                <a:lnTo>
                  <a:pt x="20104099" y="0"/>
                </a:lnTo>
                <a:lnTo>
                  <a:pt x="0" y="0"/>
                </a:lnTo>
                <a:lnTo>
                  <a:pt x="0" y="1166224"/>
                </a:lnTo>
                <a:close/>
              </a:path>
            </a:pathLst>
          </a:custGeom>
          <a:solidFill>
            <a:srgbClr val="FFC000"/>
          </a:solidFill>
        </p:spPr>
        <p:txBody>
          <a:bodyPr wrap="square" lIns="0" tIns="0" rIns="0" bIns="0" rtlCol="0"/>
          <a:lstStyle/>
          <a:p>
            <a:endParaRPr/>
          </a:p>
        </p:txBody>
      </p:sp>
    </p:spTree>
    <p:extLst>
      <p:ext uri="{BB962C8B-B14F-4D97-AF65-F5344CB8AC3E}">
        <p14:creationId xmlns:p14="http://schemas.microsoft.com/office/powerpoint/2010/main" val="3099741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084F84-3434-4763-9D89-928B4912ECE0}" type="datetimeFigureOut">
              <a:rPr lang="en-US" smtClean="0"/>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4272035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4559081" y="8435343"/>
            <a:ext cx="35547303" cy="1797634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901946" y="8435343"/>
            <a:ext cx="105925617" cy="1797634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084F84-3434-4763-9D89-928B4912ECE0}" type="datetimeFigureOut">
              <a:rPr lang="en-US" smtClean="0"/>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2954328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084F84-3434-4763-9D89-928B4912ECE0}" type="datetimeFigureOut">
              <a:rPr lang="en-US" smtClean="0"/>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1912177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3"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084F84-3434-4763-9D89-928B4912ECE0}" type="datetimeFigureOut">
              <a:rPr lang="en-US" smtClean="0"/>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4260720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901944" y="49156623"/>
            <a:ext cx="70736457" cy="139042138"/>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9369923" y="49156623"/>
            <a:ext cx="70736463" cy="139042138"/>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0084F84-3434-4763-9D89-928B4912ECE0}" type="datetimeFigureOut">
              <a:rPr lang="en-US" smtClean="0"/>
              <a:t>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2387977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1" y="7368543"/>
            <a:ext cx="19392903"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1" y="10439401"/>
            <a:ext cx="19392903"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3" y="7368543"/>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3" y="10439401"/>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0084F84-3434-4763-9D89-928B4912ECE0}" type="datetimeFigureOut">
              <a:rPr lang="en-US" smtClean="0"/>
              <a:t>12/1/2024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2069884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0084F84-3434-4763-9D89-928B4912ECE0}" type="datetimeFigureOut">
              <a:rPr lang="en-US" smtClean="0"/>
              <a:t>12/1/2024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1819821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084F84-3434-4763-9D89-928B4912ECE0}" type="datetimeFigureOut">
              <a:rPr lang="en-US" smtClean="0"/>
              <a:t>12/1/2024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2930071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3"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3"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E0084F84-3434-4763-9D89-928B4912ECE0}" type="datetimeFigureOut">
              <a:rPr lang="en-US" smtClean="0"/>
              <a:t>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1438305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1"/>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3"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3" y="25763223"/>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E0084F84-3434-4763-9D89-928B4912ECE0}" type="datetimeFigureOut">
              <a:rPr lang="en-US" smtClean="0"/>
              <a:t>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1FD3CF-2C1F-499C-9587-FA4BEA7F3E3C}" type="slidenum">
              <a:rPr lang="en-US" smtClean="0"/>
              <a:t>‹#›</a:t>
            </a:fld>
            <a:endParaRPr lang="en-US"/>
          </a:p>
        </p:txBody>
      </p:sp>
    </p:spTree>
    <p:extLst>
      <p:ext uri="{BB962C8B-B14F-4D97-AF65-F5344CB8AC3E}">
        <p14:creationId xmlns:p14="http://schemas.microsoft.com/office/powerpoint/2010/main" val="2600994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E0084F84-3434-4763-9D89-928B4912ECE0}" type="datetimeFigureOut">
              <a:rPr lang="en-US" smtClean="0"/>
              <a:t>12/1/2024</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251FD3CF-2C1F-499C-9587-FA4BEA7F3E3C}" type="slidenum">
              <a:rPr lang="en-US" smtClean="0"/>
              <a:t>‹#›</a:t>
            </a:fld>
            <a:endParaRPr lang="en-US"/>
          </a:p>
        </p:txBody>
      </p:sp>
    </p:spTree>
    <p:extLst>
      <p:ext uri="{BB962C8B-B14F-4D97-AF65-F5344CB8AC3E}">
        <p14:creationId xmlns:p14="http://schemas.microsoft.com/office/powerpoint/2010/main" val="31729802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anose="020B0604020202020204"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anose="020B0604020202020204"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anose="020B0604020202020204"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yleguide.kennesaw.edu/logo-policy/unacceptable-variations.php" TargetMode="External"/><Relationship Id="rId7" Type="http://schemas.openxmlformats.org/officeDocument/2006/relationships/image" Target="../media/image5.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7">
            <a:extLst>
              <a:ext uri="{FF2B5EF4-FFF2-40B4-BE49-F238E27FC236}">
                <a16:creationId xmlns:a16="http://schemas.microsoft.com/office/drawing/2014/main" id="{826623C9-9D2A-4EFD-9F01-5866ACE04DEF}"/>
              </a:ext>
            </a:extLst>
          </p:cNvPr>
          <p:cNvSpPr>
            <a:spLocks noChangeArrowheads="1"/>
          </p:cNvSpPr>
          <p:nvPr/>
        </p:nvSpPr>
        <p:spPr bwMode="auto">
          <a:xfrm>
            <a:off x="2065421" y="23576889"/>
            <a:ext cx="9753600" cy="68580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nchor="ctr"/>
          <a:lstStyle/>
          <a:p>
            <a:pPr algn="ctr" defTabSz="4388048"/>
            <a:r>
              <a:rPr lang="en-US" sz="4200" dirty="0"/>
              <a:t>Insert your company logo here</a:t>
            </a:r>
          </a:p>
        </p:txBody>
      </p:sp>
      <p:sp>
        <p:nvSpPr>
          <p:cNvPr id="4" name="AutoShape 17"/>
          <p:cNvSpPr>
            <a:spLocks noChangeArrowheads="1"/>
          </p:cNvSpPr>
          <p:nvPr/>
        </p:nvSpPr>
        <p:spPr bwMode="auto">
          <a:xfrm>
            <a:off x="1981200" y="4681969"/>
            <a:ext cx="9753600" cy="68580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nchor="ctr"/>
          <a:lstStyle/>
          <a:p>
            <a:pPr algn="ctr" defTabSz="4388048"/>
            <a:endParaRPr lang="en-US" sz="4200"/>
          </a:p>
        </p:txBody>
      </p:sp>
      <p:sp>
        <p:nvSpPr>
          <p:cNvPr id="8" name="AutoShape 17"/>
          <p:cNvSpPr>
            <a:spLocks noChangeArrowheads="1"/>
          </p:cNvSpPr>
          <p:nvPr/>
        </p:nvSpPr>
        <p:spPr bwMode="auto">
          <a:xfrm>
            <a:off x="13106400" y="4495801"/>
            <a:ext cx="17678400" cy="27508199"/>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nchor="ctr"/>
          <a:lstStyle/>
          <a:p>
            <a:pPr algn="ctr" defTabSz="4388048"/>
            <a:endParaRPr lang="en-US" sz="4200" dirty="0">
              <a:latin typeface="Arial" panose="020B0604020202020204" pitchFamily="34" charset="0"/>
              <a:cs typeface="Arial" panose="020B0604020202020204" pitchFamily="34" charset="0"/>
            </a:endParaRPr>
          </a:p>
        </p:txBody>
      </p:sp>
      <p:sp>
        <p:nvSpPr>
          <p:cNvPr id="9" name="Text Box 19"/>
          <p:cNvSpPr txBox="1">
            <a:spLocks noChangeArrowheads="1"/>
          </p:cNvSpPr>
          <p:nvPr/>
        </p:nvSpPr>
        <p:spPr bwMode="auto">
          <a:xfrm>
            <a:off x="13944600" y="4572000"/>
            <a:ext cx="16078200" cy="2186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lstStyle>
            <a:lvl1pPr defTabSz="3343275">
              <a:defRPr>
                <a:solidFill>
                  <a:schemeClr val="tx1"/>
                </a:solidFill>
                <a:latin typeface="Arial" charset="0"/>
              </a:defRPr>
            </a:lvl1pPr>
            <a:lvl2pPr defTabSz="3343275">
              <a:defRPr>
                <a:solidFill>
                  <a:schemeClr val="tx1"/>
                </a:solidFill>
                <a:latin typeface="Arial" charset="0"/>
              </a:defRPr>
            </a:lvl2pPr>
            <a:lvl3pPr defTabSz="3343275">
              <a:defRPr>
                <a:solidFill>
                  <a:schemeClr val="tx1"/>
                </a:solidFill>
                <a:latin typeface="Arial" charset="0"/>
              </a:defRPr>
            </a:lvl3pPr>
            <a:lvl4pPr defTabSz="3343275">
              <a:defRPr>
                <a:solidFill>
                  <a:schemeClr val="tx1"/>
                </a:solidFill>
                <a:latin typeface="Arial" charset="0"/>
              </a:defRPr>
            </a:lvl4pPr>
            <a:lvl5pPr defTabSz="3343275">
              <a:defRPr>
                <a:solidFill>
                  <a:schemeClr val="tx1"/>
                </a:solidFill>
                <a:latin typeface="Arial" charset="0"/>
              </a:defRPr>
            </a:lvl5pPr>
            <a:lvl6pPr defTabSz="3343275" fontAlgn="base">
              <a:spcBef>
                <a:spcPct val="0"/>
              </a:spcBef>
              <a:spcAft>
                <a:spcPct val="0"/>
              </a:spcAft>
              <a:defRPr>
                <a:solidFill>
                  <a:schemeClr val="tx1"/>
                </a:solidFill>
                <a:latin typeface="Arial" charset="0"/>
              </a:defRPr>
            </a:lvl6pPr>
            <a:lvl7pPr defTabSz="3343275" fontAlgn="base">
              <a:spcBef>
                <a:spcPct val="0"/>
              </a:spcBef>
              <a:spcAft>
                <a:spcPct val="0"/>
              </a:spcAft>
              <a:defRPr>
                <a:solidFill>
                  <a:schemeClr val="tx1"/>
                </a:solidFill>
                <a:latin typeface="Arial" charset="0"/>
              </a:defRPr>
            </a:lvl7pPr>
            <a:lvl8pPr defTabSz="3343275" fontAlgn="base">
              <a:spcBef>
                <a:spcPct val="0"/>
              </a:spcBef>
              <a:spcAft>
                <a:spcPct val="0"/>
              </a:spcAft>
              <a:defRPr>
                <a:solidFill>
                  <a:schemeClr val="tx1"/>
                </a:solidFill>
                <a:latin typeface="Arial" charset="0"/>
              </a:defRPr>
            </a:lvl8pPr>
            <a:lvl9pPr defTabSz="3343275" fontAlgn="base">
              <a:spcBef>
                <a:spcPct val="0"/>
              </a:spcBef>
              <a:spcAft>
                <a:spcPct val="0"/>
              </a:spcAft>
              <a:defRPr>
                <a:solidFill>
                  <a:schemeClr val="tx1"/>
                </a:solidFill>
                <a:latin typeface="Arial" charset="0"/>
              </a:defRPr>
            </a:lvl9pPr>
          </a:lstStyle>
          <a:p>
            <a:pPr algn="just"/>
            <a:endParaRPr lang="en-US" sz="1100" dirty="0">
              <a:latin typeface="Arial" panose="020B0604020202020204" pitchFamily="34" charset="0"/>
              <a:cs typeface="Arial" panose="020B0604020202020204" pitchFamily="34" charset="0"/>
            </a:endParaRPr>
          </a:p>
          <a:p>
            <a:pPr algn="ctr"/>
            <a:r>
              <a:rPr lang="en-US" sz="4800" b="1" dirty="0">
                <a:latin typeface="Arial" panose="020B0604020202020204" pitchFamily="34" charset="0"/>
                <a:cs typeface="Arial" panose="020B0604020202020204" pitchFamily="34" charset="0"/>
              </a:rPr>
              <a:t>Results</a:t>
            </a:r>
          </a:p>
          <a:p>
            <a:pPr algn="just"/>
            <a:endParaRPr lang="en-US" sz="1100" dirty="0">
              <a:latin typeface="Arial" panose="020B0604020202020204" pitchFamily="34" charset="0"/>
              <a:cs typeface="Arial" panose="020B0604020202020204" pitchFamily="34" charset="0"/>
            </a:endParaRPr>
          </a:p>
          <a:p>
            <a:pPr algn="just"/>
            <a:endParaRPr lang="en-US" sz="2800" dirty="0">
              <a:latin typeface="Arial" panose="020B0604020202020204" pitchFamily="34" charset="0"/>
              <a:cs typeface="Arial" panose="020B0604020202020204" pitchFamily="34" charset="0"/>
            </a:endParaRPr>
          </a:p>
          <a:p>
            <a:pPr algn="just"/>
            <a:endParaRPr lang="en-US" sz="2800" dirty="0">
              <a:latin typeface="Arial" panose="020B0604020202020204" pitchFamily="34" charset="0"/>
              <a:cs typeface="Arial" panose="020B0604020202020204" pitchFamily="34" charset="0"/>
            </a:endParaRPr>
          </a:p>
          <a:p>
            <a:pPr algn="just"/>
            <a:r>
              <a:rPr lang="en-US" sz="4800" b="1" dirty="0">
                <a:latin typeface="Arial" panose="020B0604020202020204" pitchFamily="34" charset="0"/>
                <a:cs typeface="Arial" panose="020B0604020202020204" pitchFamily="34" charset="0"/>
              </a:rPr>
              <a:t>Internship Poster </a:t>
            </a:r>
            <a:r>
              <a:rPr lang="en-US" sz="2800" dirty="0">
                <a:latin typeface="Arial" panose="020B0604020202020204" pitchFamily="34" charset="0"/>
                <a:cs typeface="Arial" panose="020B0604020202020204" pitchFamily="34" charset="0"/>
              </a:rPr>
              <a:t>should include the following components</a:t>
            </a:r>
          </a:p>
          <a:p>
            <a:pPr algn="just">
              <a:spcBef>
                <a:spcPct val="50000"/>
              </a:spcBef>
              <a:defRPr/>
            </a:pPr>
            <a:r>
              <a:rPr lang="en-US" altLang="en-US" sz="4800" b="1" dirty="0">
                <a:latin typeface="Arial" panose="020B0604020202020204" pitchFamily="34" charset="0"/>
                <a:cs typeface="Arial" panose="020B0604020202020204" pitchFamily="34" charset="0"/>
              </a:rPr>
              <a:t>Company</a:t>
            </a:r>
            <a:r>
              <a:rPr lang="en-US" altLang="en-US" sz="2800" b="1" dirty="0">
                <a:latin typeface="Arial" panose="020B0604020202020204" pitchFamily="34" charset="0"/>
                <a:cs typeface="Arial" panose="020B0604020202020204" pitchFamily="34" charset="0"/>
              </a:rPr>
              <a:t> - </a:t>
            </a:r>
            <a:r>
              <a:rPr lang="en-US" altLang="en-US" sz="2800" dirty="0">
                <a:latin typeface="Arial" panose="020B0604020202020204" pitchFamily="34" charset="0"/>
                <a:cs typeface="Arial" panose="020B0604020202020204" pitchFamily="34" charset="0"/>
              </a:rPr>
              <a:t>company you worked with and information about what they do</a:t>
            </a:r>
            <a:endParaRPr lang="en-US" altLang="en-US" sz="2800" b="1" dirty="0">
              <a:latin typeface="Arial" panose="020B0604020202020204" pitchFamily="34" charset="0"/>
              <a:cs typeface="Arial" panose="020B0604020202020204" pitchFamily="34" charset="0"/>
            </a:endParaRPr>
          </a:p>
          <a:p>
            <a:pPr algn="just">
              <a:spcBef>
                <a:spcPct val="50000"/>
              </a:spcBef>
              <a:defRPr/>
            </a:pPr>
            <a:r>
              <a:rPr lang="en-US" altLang="en-US" sz="4800" b="1" dirty="0">
                <a:latin typeface="Arial" panose="020B0604020202020204" pitchFamily="34" charset="0"/>
                <a:cs typeface="Arial" panose="020B0604020202020204" pitchFamily="34" charset="0"/>
              </a:rPr>
              <a:t>Introduction</a:t>
            </a:r>
            <a:r>
              <a:rPr lang="en-US" altLang="en-US" sz="2800" dirty="0">
                <a:latin typeface="Arial" panose="020B0604020202020204" pitchFamily="34" charset="0"/>
                <a:cs typeface="Arial" panose="020B0604020202020204" pitchFamily="34" charset="0"/>
              </a:rPr>
              <a:t>– give a description of your job. </a:t>
            </a:r>
          </a:p>
          <a:p>
            <a:pPr algn="just">
              <a:spcBef>
                <a:spcPct val="50000"/>
              </a:spcBef>
              <a:defRPr/>
            </a:pPr>
            <a:r>
              <a:rPr lang="en-US" altLang="en-US" sz="4800" b="1" dirty="0">
                <a:latin typeface="Arial" panose="020B0604020202020204" pitchFamily="34" charset="0"/>
                <a:cs typeface="Arial" panose="020B0604020202020204" pitchFamily="34" charset="0"/>
              </a:rPr>
              <a:t>Highlights</a:t>
            </a:r>
          </a:p>
          <a:p>
            <a:pPr algn="just">
              <a:spcBef>
                <a:spcPct val="10000"/>
              </a:spcBef>
              <a:defRPr/>
            </a:pPr>
            <a:r>
              <a:rPr lang="en-US" altLang="en-US" sz="2800" dirty="0">
                <a:latin typeface="Arial" panose="020B0604020202020204" pitchFamily="34" charset="0"/>
                <a:cs typeface="Arial" panose="020B0604020202020204" pitchFamily="34" charset="0"/>
              </a:rPr>
              <a:t>List things here that were meaningful during your internship.</a:t>
            </a:r>
          </a:p>
          <a:p>
            <a:pPr>
              <a:spcBef>
                <a:spcPct val="10000"/>
              </a:spcBef>
              <a:defRPr/>
            </a:pPr>
            <a:r>
              <a:rPr lang="en-US" altLang="en-US" sz="2800" dirty="0">
                <a:latin typeface="Arial" panose="020B0604020202020204" pitchFamily="34" charset="0"/>
                <a:cs typeface="Arial" panose="020B0604020202020204" pitchFamily="34" charset="0"/>
              </a:rPr>
              <a:t>Skills you learned, Tools that you used, Projects you </a:t>
            </a:r>
            <a:br>
              <a:rPr lang="en-US" altLang="en-US" sz="2800" dirty="0">
                <a:latin typeface="Arial" panose="020B0604020202020204" pitchFamily="34" charset="0"/>
                <a:cs typeface="Arial" panose="020B0604020202020204" pitchFamily="34" charset="0"/>
              </a:rPr>
            </a:br>
            <a:r>
              <a:rPr lang="en-US" altLang="en-US" sz="2800" dirty="0">
                <a:latin typeface="Arial" panose="020B0604020202020204" pitchFamily="34" charset="0"/>
                <a:cs typeface="Arial" panose="020B0604020202020204" pitchFamily="34" charset="0"/>
              </a:rPr>
              <a:t>participated in (Make sure employer is okay with you listing)</a:t>
            </a:r>
          </a:p>
          <a:p>
            <a:pPr algn="just">
              <a:spcBef>
                <a:spcPct val="50000"/>
              </a:spcBef>
              <a:defRPr/>
            </a:pPr>
            <a:r>
              <a:rPr lang="en-US" altLang="en-US" sz="4800" b="1" dirty="0">
                <a:latin typeface="Arial" panose="020B0604020202020204" pitchFamily="34" charset="0"/>
                <a:cs typeface="Arial" panose="020B0604020202020204" pitchFamily="34" charset="0"/>
              </a:rPr>
              <a:t>Experience</a:t>
            </a:r>
          </a:p>
          <a:p>
            <a:pPr algn="just">
              <a:spcBef>
                <a:spcPct val="10000"/>
              </a:spcBef>
              <a:defRPr/>
            </a:pPr>
            <a:r>
              <a:rPr lang="en-US" altLang="en-US" sz="2800" dirty="0">
                <a:latin typeface="Arial" panose="020B0604020202020204" pitchFamily="34" charset="0"/>
                <a:cs typeface="Arial" panose="020B0604020202020204" pitchFamily="34" charset="0"/>
              </a:rPr>
              <a:t>List here something about how working this internship will help you in your career and in general.  Either helped you figure out what you want to do in your career, you received a job offer, you made valuable connections with peers and mentors, etc.</a:t>
            </a:r>
          </a:p>
          <a:p>
            <a:pPr algn="just">
              <a:spcBef>
                <a:spcPct val="50000"/>
              </a:spcBef>
              <a:defRPr/>
            </a:pPr>
            <a:endParaRPr lang="en-US" altLang="en-US" sz="2800" dirty="0">
              <a:latin typeface="Arial" panose="020B0604020202020204" pitchFamily="34" charset="0"/>
              <a:cs typeface="Arial" panose="020B0604020202020204" pitchFamily="34" charset="0"/>
            </a:endParaRPr>
          </a:p>
          <a:p>
            <a:pPr algn="just">
              <a:spcBef>
                <a:spcPct val="50000"/>
              </a:spcBef>
              <a:defRPr/>
            </a:pPr>
            <a:endParaRPr lang="en-US" altLang="en-US" sz="2800" dirty="0">
              <a:latin typeface="Arial" panose="020B0604020202020204" pitchFamily="34" charset="0"/>
              <a:cs typeface="Arial" panose="020B0604020202020204" pitchFamily="34" charset="0"/>
            </a:endParaRPr>
          </a:p>
          <a:p>
            <a:pPr algn="just">
              <a:spcBef>
                <a:spcPct val="50000"/>
              </a:spcBef>
              <a:defRPr/>
            </a:pPr>
            <a:endParaRPr lang="en-US" altLang="en-US" sz="2800" dirty="0">
              <a:latin typeface="Arial" panose="020B0604020202020204" pitchFamily="34" charset="0"/>
              <a:cs typeface="Arial" panose="020B0604020202020204" pitchFamily="34" charset="0"/>
            </a:endParaRPr>
          </a:p>
          <a:p>
            <a:pPr algn="just">
              <a:spcBef>
                <a:spcPct val="50000"/>
              </a:spcBef>
              <a:defRPr/>
            </a:pPr>
            <a:endParaRPr lang="en-US" altLang="en-US" sz="2800" dirty="0">
              <a:latin typeface="Arial" panose="020B0604020202020204" pitchFamily="34" charset="0"/>
              <a:cs typeface="Arial" panose="020B0604020202020204" pitchFamily="34" charset="0"/>
            </a:endParaRPr>
          </a:p>
          <a:p>
            <a:pPr algn="just">
              <a:spcBef>
                <a:spcPct val="50000"/>
              </a:spcBef>
              <a:defRPr/>
            </a:pPr>
            <a:endParaRPr lang="en-US" altLang="en-US" sz="2800" dirty="0">
              <a:latin typeface="Arial" panose="020B0604020202020204" pitchFamily="34" charset="0"/>
              <a:cs typeface="Arial" panose="020B0604020202020204" pitchFamily="34" charset="0"/>
            </a:endParaRPr>
          </a:p>
          <a:p>
            <a:pPr algn="just">
              <a:spcBef>
                <a:spcPct val="50000"/>
              </a:spcBef>
              <a:defRPr/>
            </a:pPr>
            <a:endParaRPr lang="en-US" altLang="en-US" sz="4800" b="1" dirty="0">
              <a:latin typeface="Arial" panose="020B0604020202020204" pitchFamily="34" charset="0"/>
              <a:cs typeface="Arial" panose="020B0604020202020204" pitchFamily="34" charset="0"/>
            </a:endParaRPr>
          </a:p>
          <a:p>
            <a:pPr algn="just">
              <a:spcBef>
                <a:spcPct val="50000"/>
              </a:spcBef>
              <a:defRPr/>
            </a:pPr>
            <a:endParaRPr lang="en-US" altLang="en-US" sz="4800" b="1" dirty="0">
              <a:latin typeface="Arial" panose="020B0604020202020204" pitchFamily="34" charset="0"/>
              <a:cs typeface="Arial" panose="020B0604020202020204" pitchFamily="34" charset="0"/>
            </a:endParaRPr>
          </a:p>
          <a:p>
            <a:pPr algn="just">
              <a:spcBef>
                <a:spcPct val="50000"/>
              </a:spcBef>
              <a:defRPr/>
            </a:pPr>
            <a:r>
              <a:rPr lang="en-US" altLang="en-US" sz="4800" b="1" dirty="0">
                <a:latin typeface="Arial" panose="020B0604020202020204" pitchFamily="34" charset="0"/>
                <a:cs typeface="Arial" panose="020B0604020202020204" pitchFamily="34" charset="0"/>
              </a:rPr>
              <a:t>Preparedness</a:t>
            </a:r>
            <a:endParaRPr lang="en-US" altLang="en-US" sz="2800" b="1" dirty="0">
              <a:latin typeface="Arial" panose="020B0604020202020204" pitchFamily="34" charset="0"/>
              <a:cs typeface="Arial" panose="020B0604020202020204" pitchFamily="34" charset="0"/>
            </a:endParaRPr>
          </a:p>
          <a:p>
            <a:pPr algn="just">
              <a:spcBef>
                <a:spcPct val="50000"/>
              </a:spcBef>
              <a:defRPr/>
            </a:pPr>
            <a:r>
              <a:rPr lang="en-US" altLang="en-US" sz="2800" dirty="0">
                <a:latin typeface="Arial" panose="020B0604020202020204" pitchFamily="34" charset="0"/>
                <a:cs typeface="Arial" panose="020B0604020202020204" pitchFamily="34" charset="0"/>
              </a:rPr>
              <a:t>List the courses and professors that helped prepare you for this internship</a:t>
            </a:r>
          </a:p>
          <a:p>
            <a:pPr algn="just">
              <a:spcBef>
                <a:spcPct val="50000"/>
              </a:spcBef>
              <a:defRPr/>
            </a:pPr>
            <a:endParaRPr lang="en-US" altLang="en-US" sz="2800" dirty="0">
              <a:latin typeface="Arial" panose="020B0604020202020204" pitchFamily="34" charset="0"/>
              <a:cs typeface="Arial" panose="020B0604020202020204" pitchFamily="34" charset="0"/>
            </a:endParaRPr>
          </a:p>
          <a:p>
            <a:pPr algn="just">
              <a:spcBef>
                <a:spcPct val="50000"/>
              </a:spcBef>
              <a:defRPr/>
            </a:pPr>
            <a:r>
              <a:rPr lang="en-US" altLang="en-US" sz="4800" b="1" dirty="0">
                <a:latin typeface="Arial" panose="020B0604020202020204" pitchFamily="34" charset="0"/>
                <a:cs typeface="Arial" panose="020B0604020202020204" pitchFamily="34" charset="0"/>
              </a:rPr>
              <a:t>Future Career Plans</a:t>
            </a:r>
          </a:p>
          <a:p>
            <a:pPr algn="just">
              <a:spcBef>
                <a:spcPct val="50000"/>
              </a:spcBef>
              <a:defRPr/>
            </a:pPr>
            <a:r>
              <a:rPr lang="en-US" altLang="en-US" sz="2800" dirty="0">
                <a:latin typeface="Arial" panose="020B0604020202020204" pitchFamily="34" charset="0"/>
                <a:cs typeface="Arial" panose="020B0604020202020204" pitchFamily="34" charset="0"/>
              </a:rPr>
              <a:t>Tell about yourself and what you plan to do in your future in terms of continuing your internship, part time work, accepting a full-time job,  etc.  If you plan to further your education past this degree, please state that here. </a:t>
            </a:r>
          </a:p>
          <a:p>
            <a:pPr algn="just">
              <a:spcBef>
                <a:spcPct val="50000"/>
              </a:spcBef>
              <a:defRPr/>
            </a:pPr>
            <a:endParaRPr lang="en-US" altLang="en-US" sz="2800" dirty="0">
              <a:latin typeface="Arial" panose="020B0604020202020204" pitchFamily="34" charset="0"/>
              <a:cs typeface="Arial" panose="020B0604020202020204" pitchFamily="34" charset="0"/>
            </a:endParaRPr>
          </a:p>
          <a:p>
            <a:pPr algn="just">
              <a:spcBef>
                <a:spcPct val="50000"/>
              </a:spcBef>
              <a:defRPr/>
            </a:pPr>
            <a:endParaRPr lang="en-US" altLang="en-US" sz="2800" dirty="0">
              <a:latin typeface="Arial" panose="020B0604020202020204" pitchFamily="34" charset="0"/>
              <a:cs typeface="Arial" panose="020B0604020202020204" pitchFamily="34" charset="0"/>
            </a:endParaRPr>
          </a:p>
          <a:p>
            <a:pPr algn="just">
              <a:spcBef>
                <a:spcPct val="50000"/>
              </a:spcBef>
              <a:defRPr/>
            </a:pPr>
            <a:endParaRPr lang="en-US" altLang="en-US" sz="2800" dirty="0">
              <a:latin typeface="Arial" panose="020B0604020202020204" pitchFamily="34" charset="0"/>
              <a:cs typeface="Arial" panose="020B0604020202020204" pitchFamily="34" charset="0"/>
            </a:endParaRPr>
          </a:p>
          <a:p>
            <a:pPr algn="just"/>
            <a:endParaRPr lang="en-US" sz="2800" dirty="0">
              <a:latin typeface="Arial" panose="020B0604020202020204" pitchFamily="34" charset="0"/>
              <a:cs typeface="Arial" panose="020B0604020202020204" pitchFamily="34" charset="0"/>
            </a:endParaRPr>
          </a:p>
        </p:txBody>
      </p:sp>
      <p:sp>
        <p:nvSpPr>
          <p:cNvPr id="10" name="AutoShape 17"/>
          <p:cNvSpPr>
            <a:spLocks noChangeArrowheads="1"/>
          </p:cNvSpPr>
          <p:nvPr/>
        </p:nvSpPr>
        <p:spPr bwMode="auto">
          <a:xfrm>
            <a:off x="32080200" y="4572000"/>
            <a:ext cx="9677400" cy="6062231"/>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nchor="ctr"/>
          <a:lstStyle/>
          <a:p>
            <a:pPr algn="ctr" defTabSz="4388048"/>
            <a:endParaRPr lang="en-US" sz="4200"/>
          </a:p>
        </p:txBody>
      </p:sp>
      <p:sp>
        <p:nvSpPr>
          <p:cNvPr id="11" name="Text Box 19"/>
          <p:cNvSpPr txBox="1">
            <a:spLocks noChangeArrowheads="1"/>
          </p:cNvSpPr>
          <p:nvPr/>
        </p:nvSpPr>
        <p:spPr bwMode="auto">
          <a:xfrm>
            <a:off x="32689800" y="4648200"/>
            <a:ext cx="8382000" cy="5540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lstStyle>
            <a:lvl1pPr defTabSz="3343275">
              <a:defRPr>
                <a:solidFill>
                  <a:schemeClr val="tx1"/>
                </a:solidFill>
                <a:latin typeface="Arial" charset="0"/>
              </a:defRPr>
            </a:lvl1pPr>
            <a:lvl2pPr defTabSz="3343275">
              <a:defRPr>
                <a:solidFill>
                  <a:schemeClr val="tx1"/>
                </a:solidFill>
                <a:latin typeface="Arial" charset="0"/>
              </a:defRPr>
            </a:lvl2pPr>
            <a:lvl3pPr defTabSz="3343275">
              <a:defRPr>
                <a:solidFill>
                  <a:schemeClr val="tx1"/>
                </a:solidFill>
                <a:latin typeface="Arial" charset="0"/>
              </a:defRPr>
            </a:lvl3pPr>
            <a:lvl4pPr defTabSz="3343275">
              <a:defRPr>
                <a:solidFill>
                  <a:schemeClr val="tx1"/>
                </a:solidFill>
                <a:latin typeface="Arial" charset="0"/>
              </a:defRPr>
            </a:lvl4pPr>
            <a:lvl5pPr defTabSz="3343275">
              <a:defRPr>
                <a:solidFill>
                  <a:schemeClr val="tx1"/>
                </a:solidFill>
                <a:latin typeface="Arial" charset="0"/>
              </a:defRPr>
            </a:lvl5pPr>
            <a:lvl6pPr defTabSz="3343275" fontAlgn="base">
              <a:spcBef>
                <a:spcPct val="0"/>
              </a:spcBef>
              <a:spcAft>
                <a:spcPct val="0"/>
              </a:spcAft>
              <a:defRPr>
                <a:solidFill>
                  <a:schemeClr val="tx1"/>
                </a:solidFill>
                <a:latin typeface="Arial" charset="0"/>
              </a:defRPr>
            </a:lvl6pPr>
            <a:lvl7pPr defTabSz="3343275" fontAlgn="base">
              <a:spcBef>
                <a:spcPct val="0"/>
              </a:spcBef>
              <a:spcAft>
                <a:spcPct val="0"/>
              </a:spcAft>
              <a:defRPr>
                <a:solidFill>
                  <a:schemeClr val="tx1"/>
                </a:solidFill>
                <a:latin typeface="Arial" charset="0"/>
              </a:defRPr>
            </a:lvl7pPr>
            <a:lvl8pPr defTabSz="3343275" fontAlgn="base">
              <a:spcBef>
                <a:spcPct val="0"/>
              </a:spcBef>
              <a:spcAft>
                <a:spcPct val="0"/>
              </a:spcAft>
              <a:defRPr>
                <a:solidFill>
                  <a:schemeClr val="tx1"/>
                </a:solidFill>
                <a:latin typeface="Arial" charset="0"/>
              </a:defRPr>
            </a:lvl8pPr>
            <a:lvl9pPr defTabSz="3343275" fontAlgn="base">
              <a:spcBef>
                <a:spcPct val="0"/>
              </a:spcBef>
              <a:spcAft>
                <a:spcPct val="0"/>
              </a:spcAft>
              <a:defRPr>
                <a:solidFill>
                  <a:schemeClr val="tx1"/>
                </a:solidFill>
                <a:latin typeface="Arial" charset="0"/>
              </a:defRPr>
            </a:lvl9pPr>
          </a:lstStyle>
          <a:p>
            <a:pPr algn="ctr"/>
            <a:r>
              <a:rPr lang="en-US" sz="4800" b="1" dirty="0"/>
              <a:t>Conclusions</a:t>
            </a:r>
          </a:p>
          <a:p>
            <a:pPr algn="just"/>
            <a:r>
              <a:rPr lang="en-US" sz="2800" dirty="0"/>
              <a:t>Briefly review your research questions and the results of your research.</a:t>
            </a:r>
          </a:p>
        </p:txBody>
      </p:sp>
      <p:sp>
        <p:nvSpPr>
          <p:cNvPr id="14" name="Text Box 19"/>
          <p:cNvSpPr txBox="1">
            <a:spLocks noChangeArrowheads="1"/>
          </p:cNvSpPr>
          <p:nvPr/>
        </p:nvSpPr>
        <p:spPr bwMode="auto">
          <a:xfrm>
            <a:off x="2209800" y="591002"/>
            <a:ext cx="38862000" cy="1483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lstStyle>
            <a:lvl1pPr defTabSz="3343275">
              <a:defRPr>
                <a:solidFill>
                  <a:schemeClr val="tx1"/>
                </a:solidFill>
                <a:latin typeface="Arial" charset="0"/>
              </a:defRPr>
            </a:lvl1pPr>
            <a:lvl2pPr defTabSz="3343275">
              <a:defRPr>
                <a:solidFill>
                  <a:schemeClr val="tx1"/>
                </a:solidFill>
                <a:latin typeface="Arial" charset="0"/>
              </a:defRPr>
            </a:lvl2pPr>
            <a:lvl3pPr defTabSz="3343275">
              <a:defRPr>
                <a:solidFill>
                  <a:schemeClr val="tx1"/>
                </a:solidFill>
                <a:latin typeface="Arial" charset="0"/>
              </a:defRPr>
            </a:lvl3pPr>
            <a:lvl4pPr defTabSz="3343275">
              <a:defRPr>
                <a:solidFill>
                  <a:schemeClr val="tx1"/>
                </a:solidFill>
                <a:latin typeface="Arial" charset="0"/>
              </a:defRPr>
            </a:lvl4pPr>
            <a:lvl5pPr defTabSz="3343275">
              <a:defRPr>
                <a:solidFill>
                  <a:schemeClr val="tx1"/>
                </a:solidFill>
                <a:latin typeface="Arial" charset="0"/>
              </a:defRPr>
            </a:lvl5pPr>
            <a:lvl6pPr defTabSz="3343275" fontAlgn="base">
              <a:spcBef>
                <a:spcPct val="0"/>
              </a:spcBef>
              <a:spcAft>
                <a:spcPct val="0"/>
              </a:spcAft>
              <a:defRPr>
                <a:solidFill>
                  <a:schemeClr val="tx1"/>
                </a:solidFill>
                <a:latin typeface="Arial" charset="0"/>
              </a:defRPr>
            </a:lvl6pPr>
            <a:lvl7pPr defTabSz="3343275" fontAlgn="base">
              <a:spcBef>
                <a:spcPct val="0"/>
              </a:spcBef>
              <a:spcAft>
                <a:spcPct val="0"/>
              </a:spcAft>
              <a:defRPr>
                <a:solidFill>
                  <a:schemeClr val="tx1"/>
                </a:solidFill>
                <a:latin typeface="Arial" charset="0"/>
              </a:defRPr>
            </a:lvl7pPr>
            <a:lvl8pPr defTabSz="3343275" fontAlgn="base">
              <a:spcBef>
                <a:spcPct val="0"/>
              </a:spcBef>
              <a:spcAft>
                <a:spcPct val="0"/>
              </a:spcAft>
              <a:defRPr>
                <a:solidFill>
                  <a:schemeClr val="tx1"/>
                </a:solidFill>
                <a:latin typeface="Arial" charset="0"/>
              </a:defRPr>
            </a:lvl8pPr>
            <a:lvl9pPr defTabSz="3343275" fontAlgn="base">
              <a:spcBef>
                <a:spcPct val="0"/>
              </a:spcBef>
              <a:spcAft>
                <a:spcPct val="0"/>
              </a:spcAft>
              <a:defRPr>
                <a:solidFill>
                  <a:schemeClr val="tx1"/>
                </a:solidFill>
                <a:latin typeface="Arial" charset="0"/>
              </a:defRPr>
            </a:lvl9pPr>
          </a:lstStyle>
          <a:p>
            <a:pPr algn="ctr"/>
            <a:r>
              <a:rPr lang="en-US" sz="11000" b="1" dirty="0"/>
              <a:t>Internship Title – Company Name</a:t>
            </a:r>
            <a:endParaRPr lang="en-US" sz="11000" dirty="0"/>
          </a:p>
        </p:txBody>
      </p:sp>
      <p:sp>
        <p:nvSpPr>
          <p:cNvPr id="15" name="Text Box 19"/>
          <p:cNvSpPr txBox="1">
            <a:spLocks noChangeArrowheads="1"/>
          </p:cNvSpPr>
          <p:nvPr/>
        </p:nvSpPr>
        <p:spPr bwMode="auto">
          <a:xfrm>
            <a:off x="4343400" y="2483511"/>
            <a:ext cx="36728400" cy="1106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lstStyle>
            <a:lvl1pPr defTabSz="3343275">
              <a:defRPr>
                <a:solidFill>
                  <a:schemeClr val="tx1"/>
                </a:solidFill>
                <a:latin typeface="Arial" charset="0"/>
              </a:defRPr>
            </a:lvl1pPr>
            <a:lvl2pPr defTabSz="3343275">
              <a:defRPr>
                <a:solidFill>
                  <a:schemeClr val="tx1"/>
                </a:solidFill>
                <a:latin typeface="Arial" charset="0"/>
              </a:defRPr>
            </a:lvl2pPr>
            <a:lvl3pPr defTabSz="3343275">
              <a:defRPr>
                <a:solidFill>
                  <a:schemeClr val="tx1"/>
                </a:solidFill>
                <a:latin typeface="Arial" charset="0"/>
              </a:defRPr>
            </a:lvl3pPr>
            <a:lvl4pPr defTabSz="3343275">
              <a:defRPr>
                <a:solidFill>
                  <a:schemeClr val="tx1"/>
                </a:solidFill>
                <a:latin typeface="Arial" charset="0"/>
              </a:defRPr>
            </a:lvl4pPr>
            <a:lvl5pPr defTabSz="3343275">
              <a:defRPr>
                <a:solidFill>
                  <a:schemeClr val="tx1"/>
                </a:solidFill>
                <a:latin typeface="Arial" charset="0"/>
              </a:defRPr>
            </a:lvl5pPr>
            <a:lvl6pPr defTabSz="3343275" fontAlgn="base">
              <a:spcBef>
                <a:spcPct val="0"/>
              </a:spcBef>
              <a:spcAft>
                <a:spcPct val="0"/>
              </a:spcAft>
              <a:defRPr>
                <a:solidFill>
                  <a:schemeClr val="tx1"/>
                </a:solidFill>
                <a:latin typeface="Arial" charset="0"/>
              </a:defRPr>
            </a:lvl6pPr>
            <a:lvl7pPr defTabSz="3343275" fontAlgn="base">
              <a:spcBef>
                <a:spcPct val="0"/>
              </a:spcBef>
              <a:spcAft>
                <a:spcPct val="0"/>
              </a:spcAft>
              <a:defRPr>
                <a:solidFill>
                  <a:schemeClr val="tx1"/>
                </a:solidFill>
                <a:latin typeface="Arial" charset="0"/>
              </a:defRPr>
            </a:lvl7pPr>
            <a:lvl8pPr defTabSz="3343275" fontAlgn="base">
              <a:spcBef>
                <a:spcPct val="0"/>
              </a:spcBef>
              <a:spcAft>
                <a:spcPct val="0"/>
              </a:spcAft>
              <a:defRPr>
                <a:solidFill>
                  <a:schemeClr val="tx1"/>
                </a:solidFill>
                <a:latin typeface="Arial" charset="0"/>
              </a:defRPr>
            </a:lvl8pPr>
            <a:lvl9pPr defTabSz="3343275" fontAlgn="base">
              <a:spcBef>
                <a:spcPct val="0"/>
              </a:spcBef>
              <a:spcAft>
                <a:spcPct val="0"/>
              </a:spcAft>
              <a:defRPr>
                <a:solidFill>
                  <a:schemeClr val="tx1"/>
                </a:solidFill>
                <a:latin typeface="Arial" charset="0"/>
              </a:defRPr>
            </a:lvl9pPr>
          </a:lstStyle>
          <a:p>
            <a:pPr algn="ctr"/>
            <a:r>
              <a:rPr lang="en-US" sz="5800" b="1" dirty="0"/>
              <a:t>Author(s)</a:t>
            </a:r>
            <a:endParaRPr lang="en-US" sz="1100" dirty="0"/>
          </a:p>
        </p:txBody>
      </p:sp>
      <p:sp>
        <p:nvSpPr>
          <p:cNvPr id="17" name="AutoShape 17"/>
          <p:cNvSpPr>
            <a:spLocks noChangeArrowheads="1"/>
          </p:cNvSpPr>
          <p:nvPr/>
        </p:nvSpPr>
        <p:spPr bwMode="auto">
          <a:xfrm>
            <a:off x="1981200" y="12063368"/>
            <a:ext cx="9677400" cy="10710429"/>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nchor="ctr"/>
          <a:lstStyle/>
          <a:p>
            <a:pPr algn="ctr" defTabSz="4388048"/>
            <a:endParaRPr lang="en-US" sz="4200"/>
          </a:p>
        </p:txBody>
      </p:sp>
      <p:sp>
        <p:nvSpPr>
          <p:cNvPr id="18" name="Text Box 19"/>
          <p:cNvSpPr txBox="1">
            <a:spLocks noChangeArrowheads="1"/>
          </p:cNvSpPr>
          <p:nvPr/>
        </p:nvSpPr>
        <p:spPr bwMode="auto">
          <a:xfrm>
            <a:off x="2484783" y="13631138"/>
            <a:ext cx="8534400" cy="3787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lstStyle>
            <a:lvl1pPr defTabSz="3343275">
              <a:defRPr>
                <a:solidFill>
                  <a:schemeClr val="tx1"/>
                </a:solidFill>
                <a:latin typeface="Arial" charset="0"/>
              </a:defRPr>
            </a:lvl1pPr>
            <a:lvl2pPr defTabSz="3343275">
              <a:defRPr>
                <a:solidFill>
                  <a:schemeClr val="tx1"/>
                </a:solidFill>
                <a:latin typeface="Arial" charset="0"/>
              </a:defRPr>
            </a:lvl2pPr>
            <a:lvl3pPr defTabSz="3343275">
              <a:defRPr>
                <a:solidFill>
                  <a:schemeClr val="tx1"/>
                </a:solidFill>
                <a:latin typeface="Arial" charset="0"/>
              </a:defRPr>
            </a:lvl3pPr>
            <a:lvl4pPr defTabSz="3343275">
              <a:defRPr>
                <a:solidFill>
                  <a:schemeClr val="tx1"/>
                </a:solidFill>
                <a:latin typeface="Arial" charset="0"/>
              </a:defRPr>
            </a:lvl4pPr>
            <a:lvl5pPr defTabSz="3343275">
              <a:defRPr>
                <a:solidFill>
                  <a:schemeClr val="tx1"/>
                </a:solidFill>
                <a:latin typeface="Arial" charset="0"/>
              </a:defRPr>
            </a:lvl5pPr>
            <a:lvl6pPr defTabSz="3343275" fontAlgn="base">
              <a:spcBef>
                <a:spcPct val="0"/>
              </a:spcBef>
              <a:spcAft>
                <a:spcPct val="0"/>
              </a:spcAft>
              <a:defRPr>
                <a:solidFill>
                  <a:schemeClr val="tx1"/>
                </a:solidFill>
                <a:latin typeface="Arial" charset="0"/>
              </a:defRPr>
            </a:lvl6pPr>
            <a:lvl7pPr defTabSz="3343275" fontAlgn="base">
              <a:spcBef>
                <a:spcPct val="0"/>
              </a:spcBef>
              <a:spcAft>
                <a:spcPct val="0"/>
              </a:spcAft>
              <a:defRPr>
                <a:solidFill>
                  <a:schemeClr val="tx1"/>
                </a:solidFill>
                <a:latin typeface="Arial" charset="0"/>
              </a:defRPr>
            </a:lvl7pPr>
            <a:lvl8pPr defTabSz="3343275" fontAlgn="base">
              <a:spcBef>
                <a:spcPct val="0"/>
              </a:spcBef>
              <a:spcAft>
                <a:spcPct val="0"/>
              </a:spcAft>
              <a:defRPr>
                <a:solidFill>
                  <a:schemeClr val="tx1"/>
                </a:solidFill>
                <a:latin typeface="Arial" charset="0"/>
              </a:defRPr>
            </a:lvl8pPr>
            <a:lvl9pPr defTabSz="3343275" fontAlgn="base">
              <a:spcBef>
                <a:spcPct val="0"/>
              </a:spcBef>
              <a:spcAft>
                <a:spcPct val="0"/>
              </a:spcAft>
              <a:defRPr>
                <a:solidFill>
                  <a:schemeClr val="tx1"/>
                </a:solidFill>
                <a:latin typeface="Arial" charset="0"/>
              </a:defRPr>
            </a:lvl9pPr>
          </a:lstStyle>
          <a:p>
            <a:pPr algn="ctr"/>
            <a:r>
              <a:rPr lang="en-US" sz="4800" b="1" dirty="0"/>
              <a:t>Introduction</a:t>
            </a:r>
          </a:p>
          <a:p>
            <a:pPr algn="just"/>
            <a:endParaRPr lang="en-US" sz="1100" dirty="0"/>
          </a:p>
          <a:p>
            <a:r>
              <a:rPr lang="en-US" sz="2800" dirty="0"/>
              <a:t>In two-three paragraphs describe </a:t>
            </a:r>
            <a:br>
              <a:rPr lang="en-US" sz="2800" dirty="0"/>
            </a:br>
            <a:r>
              <a:rPr lang="en-US" sz="2800" dirty="0"/>
              <a:t>your major and background and </a:t>
            </a:r>
          </a:p>
          <a:p>
            <a:r>
              <a:rPr lang="en-US" sz="2800" dirty="0"/>
              <a:t>the background of your internship.</a:t>
            </a:r>
            <a:br>
              <a:rPr lang="en-US" sz="2800" dirty="0"/>
            </a:br>
            <a:r>
              <a:rPr lang="en-US" sz="2800" dirty="0"/>
              <a:t>You can include graphics to help </a:t>
            </a:r>
            <a:br>
              <a:rPr lang="en-US" sz="2800" dirty="0"/>
            </a:br>
            <a:r>
              <a:rPr lang="en-US" sz="2800" dirty="0"/>
              <a:t>the viewer understand the job. </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5149" y="14571084"/>
            <a:ext cx="1954530"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AutoShape 17"/>
          <p:cNvSpPr>
            <a:spLocks noChangeArrowheads="1"/>
          </p:cNvSpPr>
          <p:nvPr/>
        </p:nvSpPr>
        <p:spPr bwMode="auto">
          <a:xfrm>
            <a:off x="32232600" y="23334082"/>
            <a:ext cx="9525000" cy="5393317"/>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nchor="ctr"/>
          <a:lstStyle/>
          <a:p>
            <a:pPr algn="ctr" defTabSz="4388048"/>
            <a:endParaRPr lang="en-US" sz="4200"/>
          </a:p>
        </p:txBody>
      </p:sp>
      <p:sp>
        <p:nvSpPr>
          <p:cNvPr id="23" name="Text Box 19"/>
          <p:cNvSpPr txBox="1">
            <a:spLocks noChangeArrowheads="1"/>
          </p:cNvSpPr>
          <p:nvPr/>
        </p:nvSpPr>
        <p:spPr bwMode="auto">
          <a:xfrm>
            <a:off x="32842200" y="23334083"/>
            <a:ext cx="8229600" cy="4936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lstStyle>
            <a:lvl1pPr defTabSz="3343275">
              <a:defRPr>
                <a:solidFill>
                  <a:schemeClr val="tx1"/>
                </a:solidFill>
                <a:latin typeface="Arial" charset="0"/>
              </a:defRPr>
            </a:lvl1pPr>
            <a:lvl2pPr defTabSz="3343275">
              <a:defRPr>
                <a:solidFill>
                  <a:schemeClr val="tx1"/>
                </a:solidFill>
                <a:latin typeface="Arial" charset="0"/>
              </a:defRPr>
            </a:lvl2pPr>
            <a:lvl3pPr defTabSz="3343275">
              <a:defRPr>
                <a:solidFill>
                  <a:schemeClr val="tx1"/>
                </a:solidFill>
                <a:latin typeface="Arial" charset="0"/>
              </a:defRPr>
            </a:lvl3pPr>
            <a:lvl4pPr defTabSz="3343275">
              <a:defRPr>
                <a:solidFill>
                  <a:schemeClr val="tx1"/>
                </a:solidFill>
                <a:latin typeface="Arial" charset="0"/>
              </a:defRPr>
            </a:lvl4pPr>
            <a:lvl5pPr defTabSz="3343275">
              <a:defRPr>
                <a:solidFill>
                  <a:schemeClr val="tx1"/>
                </a:solidFill>
                <a:latin typeface="Arial" charset="0"/>
              </a:defRPr>
            </a:lvl5pPr>
            <a:lvl6pPr defTabSz="3343275" fontAlgn="base">
              <a:spcBef>
                <a:spcPct val="0"/>
              </a:spcBef>
              <a:spcAft>
                <a:spcPct val="0"/>
              </a:spcAft>
              <a:defRPr>
                <a:solidFill>
                  <a:schemeClr val="tx1"/>
                </a:solidFill>
                <a:latin typeface="Arial" charset="0"/>
              </a:defRPr>
            </a:lvl6pPr>
            <a:lvl7pPr defTabSz="3343275" fontAlgn="base">
              <a:spcBef>
                <a:spcPct val="0"/>
              </a:spcBef>
              <a:spcAft>
                <a:spcPct val="0"/>
              </a:spcAft>
              <a:defRPr>
                <a:solidFill>
                  <a:schemeClr val="tx1"/>
                </a:solidFill>
                <a:latin typeface="Arial" charset="0"/>
              </a:defRPr>
            </a:lvl7pPr>
            <a:lvl8pPr defTabSz="3343275" fontAlgn="base">
              <a:spcBef>
                <a:spcPct val="0"/>
              </a:spcBef>
              <a:spcAft>
                <a:spcPct val="0"/>
              </a:spcAft>
              <a:defRPr>
                <a:solidFill>
                  <a:schemeClr val="tx1"/>
                </a:solidFill>
                <a:latin typeface="Arial" charset="0"/>
              </a:defRPr>
            </a:lvl8pPr>
            <a:lvl9pPr defTabSz="3343275" fontAlgn="base">
              <a:spcBef>
                <a:spcPct val="0"/>
              </a:spcBef>
              <a:spcAft>
                <a:spcPct val="0"/>
              </a:spcAft>
              <a:defRPr>
                <a:solidFill>
                  <a:schemeClr val="tx1"/>
                </a:solidFill>
                <a:latin typeface="Arial" charset="0"/>
              </a:defRPr>
            </a:lvl9pPr>
          </a:lstStyle>
          <a:p>
            <a:pPr algn="ctr"/>
            <a:r>
              <a:rPr lang="en-US" sz="4800" b="1" dirty="0"/>
              <a:t>References</a:t>
            </a:r>
          </a:p>
          <a:p>
            <a:pPr algn="just"/>
            <a:endParaRPr lang="en-US" sz="1100" dirty="0"/>
          </a:p>
          <a:p>
            <a:pPr algn="just"/>
            <a:r>
              <a:rPr lang="en-US" sz="2000" dirty="0">
                <a:latin typeface="Arial" panose="020B0604020202020204" pitchFamily="34" charset="0"/>
                <a:cs typeface="Arial" panose="020B0604020202020204" pitchFamily="34" charset="0"/>
              </a:rPr>
              <a:t>Provide references here. </a:t>
            </a:r>
          </a:p>
          <a:p>
            <a:pPr algn="just"/>
            <a:r>
              <a:rPr lang="en-US" sz="2000" dirty="0">
                <a:latin typeface="Arial" panose="020B0604020202020204" pitchFamily="34" charset="0"/>
                <a:cs typeface="Arial" panose="020B0604020202020204" pitchFamily="34" charset="0"/>
              </a:rPr>
              <a:t>You can use the departmental logo instead of the college logo. The official logo policy is available at </a:t>
            </a:r>
            <a:r>
              <a:rPr lang="en-US" sz="2000" dirty="0">
                <a:latin typeface="Arial" panose="020B0604020202020204" pitchFamily="34" charset="0"/>
                <a:cs typeface="Arial" panose="020B0604020202020204" pitchFamily="34" charset="0"/>
                <a:hlinkClick r:id="rId3"/>
              </a:rPr>
              <a:t>http://styleguide.kennesaw.edu/logo-policy/unacceptable-variations.php</a:t>
            </a:r>
            <a:r>
              <a:rPr lang="en-US" sz="2000" dirty="0">
                <a:latin typeface="Arial" panose="020B0604020202020204" pitchFamily="34" charset="0"/>
                <a:cs typeface="Arial" panose="020B0604020202020204" pitchFamily="34" charset="0"/>
              </a:rPr>
              <a:t> </a:t>
            </a:r>
          </a:p>
        </p:txBody>
      </p:sp>
      <p:sp>
        <p:nvSpPr>
          <p:cNvPr id="24" name="AutoShape 17"/>
          <p:cNvSpPr>
            <a:spLocks noChangeArrowheads="1"/>
          </p:cNvSpPr>
          <p:nvPr/>
        </p:nvSpPr>
        <p:spPr bwMode="auto">
          <a:xfrm>
            <a:off x="32232600" y="11539969"/>
            <a:ext cx="9525000" cy="6062231"/>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nchor="ctr"/>
          <a:lstStyle/>
          <a:p>
            <a:pPr algn="ctr" defTabSz="4388048"/>
            <a:endParaRPr lang="en-US" sz="4200"/>
          </a:p>
        </p:txBody>
      </p:sp>
      <p:sp>
        <p:nvSpPr>
          <p:cNvPr id="25" name="Text Box 19"/>
          <p:cNvSpPr txBox="1">
            <a:spLocks noChangeArrowheads="1"/>
          </p:cNvSpPr>
          <p:nvPr/>
        </p:nvSpPr>
        <p:spPr bwMode="auto">
          <a:xfrm>
            <a:off x="32842200" y="11604955"/>
            <a:ext cx="8229600" cy="5932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lstStyle>
            <a:lvl1pPr defTabSz="3343275">
              <a:defRPr>
                <a:solidFill>
                  <a:schemeClr val="tx1"/>
                </a:solidFill>
                <a:latin typeface="Arial" charset="0"/>
              </a:defRPr>
            </a:lvl1pPr>
            <a:lvl2pPr defTabSz="3343275">
              <a:defRPr>
                <a:solidFill>
                  <a:schemeClr val="tx1"/>
                </a:solidFill>
                <a:latin typeface="Arial" charset="0"/>
              </a:defRPr>
            </a:lvl2pPr>
            <a:lvl3pPr defTabSz="3343275">
              <a:defRPr>
                <a:solidFill>
                  <a:schemeClr val="tx1"/>
                </a:solidFill>
                <a:latin typeface="Arial" charset="0"/>
              </a:defRPr>
            </a:lvl3pPr>
            <a:lvl4pPr defTabSz="3343275">
              <a:defRPr>
                <a:solidFill>
                  <a:schemeClr val="tx1"/>
                </a:solidFill>
                <a:latin typeface="Arial" charset="0"/>
              </a:defRPr>
            </a:lvl4pPr>
            <a:lvl5pPr defTabSz="3343275">
              <a:defRPr>
                <a:solidFill>
                  <a:schemeClr val="tx1"/>
                </a:solidFill>
                <a:latin typeface="Arial" charset="0"/>
              </a:defRPr>
            </a:lvl5pPr>
            <a:lvl6pPr defTabSz="3343275" fontAlgn="base">
              <a:spcBef>
                <a:spcPct val="0"/>
              </a:spcBef>
              <a:spcAft>
                <a:spcPct val="0"/>
              </a:spcAft>
              <a:defRPr>
                <a:solidFill>
                  <a:schemeClr val="tx1"/>
                </a:solidFill>
                <a:latin typeface="Arial" charset="0"/>
              </a:defRPr>
            </a:lvl6pPr>
            <a:lvl7pPr defTabSz="3343275" fontAlgn="base">
              <a:spcBef>
                <a:spcPct val="0"/>
              </a:spcBef>
              <a:spcAft>
                <a:spcPct val="0"/>
              </a:spcAft>
              <a:defRPr>
                <a:solidFill>
                  <a:schemeClr val="tx1"/>
                </a:solidFill>
                <a:latin typeface="Arial" charset="0"/>
              </a:defRPr>
            </a:lvl7pPr>
            <a:lvl8pPr defTabSz="3343275" fontAlgn="base">
              <a:spcBef>
                <a:spcPct val="0"/>
              </a:spcBef>
              <a:spcAft>
                <a:spcPct val="0"/>
              </a:spcAft>
              <a:defRPr>
                <a:solidFill>
                  <a:schemeClr val="tx1"/>
                </a:solidFill>
                <a:latin typeface="Arial" charset="0"/>
              </a:defRPr>
            </a:lvl8pPr>
            <a:lvl9pPr defTabSz="3343275" fontAlgn="base">
              <a:spcBef>
                <a:spcPct val="0"/>
              </a:spcBef>
              <a:spcAft>
                <a:spcPct val="0"/>
              </a:spcAft>
              <a:defRPr>
                <a:solidFill>
                  <a:schemeClr val="tx1"/>
                </a:solidFill>
                <a:latin typeface="Arial" charset="0"/>
              </a:defRPr>
            </a:lvl9pPr>
          </a:lstStyle>
          <a:p>
            <a:r>
              <a:rPr lang="en-US" sz="4800" b="1" dirty="0"/>
              <a:t>Acknowledgments</a:t>
            </a:r>
          </a:p>
          <a:p>
            <a:pPr algn="just"/>
            <a:endParaRPr lang="en-US" sz="1100" dirty="0"/>
          </a:p>
          <a:p>
            <a:pPr algn="just"/>
            <a:r>
              <a:rPr lang="en-US" sz="2800" dirty="0"/>
              <a:t>List of people/organizations who helped you with your work</a:t>
            </a:r>
            <a:r>
              <a:rPr lang="en-US" sz="3200" dirty="0"/>
              <a:t>.</a:t>
            </a:r>
            <a:endParaRPr lang="en-US" sz="3200" dirty="0">
              <a:latin typeface="Cambria" pitchFamily="18" charset="0"/>
            </a:endParaRPr>
          </a:p>
        </p:txBody>
      </p:sp>
      <p:sp>
        <p:nvSpPr>
          <p:cNvPr id="26" name="AutoShape 17"/>
          <p:cNvSpPr>
            <a:spLocks noChangeArrowheads="1"/>
          </p:cNvSpPr>
          <p:nvPr/>
        </p:nvSpPr>
        <p:spPr bwMode="auto">
          <a:xfrm>
            <a:off x="32232600" y="18745200"/>
            <a:ext cx="9525000" cy="34290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nchor="ctr"/>
          <a:lstStyle/>
          <a:p>
            <a:pPr algn="ctr" defTabSz="4388048"/>
            <a:endParaRPr lang="en-US" sz="4200"/>
          </a:p>
        </p:txBody>
      </p:sp>
      <p:sp>
        <p:nvSpPr>
          <p:cNvPr id="27" name="Text Box 19"/>
          <p:cNvSpPr txBox="1">
            <a:spLocks noChangeArrowheads="1"/>
          </p:cNvSpPr>
          <p:nvPr/>
        </p:nvSpPr>
        <p:spPr bwMode="auto">
          <a:xfrm>
            <a:off x="32842200" y="18821400"/>
            <a:ext cx="8229600" cy="2966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lstStyle>
            <a:lvl1pPr defTabSz="3343275">
              <a:defRPr>
                <a:solidFill>
                  <a:schemeClr val="tx1"/>
                </a:solidFill>
                <a:latin typeface="Arial" charset="0"/>
              </a:defRPr>
            </a:lvl1pPr>
            <a:lvl2pPr defTabSz="3343275">
              <a:defRPr>
                <a:solidFill>
                  <a:schemeClr val="tx1"/>
                </a:solidFill>
                <a:latin typeface="Arial" charset="0"/>
              </a:defRPr>
            </a:lvl2pPr>
            <a:lvl3pPr defTabSz="3343275">
              <a:defRPr>
                <a:solidFill>
                  <a:schemeClr val="tx1"/>
                </a:solidFill>
                <a:latin typeface="Arial" charset="0"/>
              </a:defRPr>
            </a:lvl3pPr>
            <a:lvl4pPr defTabSz="3343275">
              <a:defRPr>
                <a:solidFill>
                  <a:schemeClr val="tx1"/>
                </a:solidFill>
                <a:latin typeface="Arial" charset="0"/>
              </a:defRPr>
            </a:lvl4pPr>
            <a:lvl5pPr defTabSz="3343275">
              <a:defRPr>
                <a:solidFill>
                  <a:schemeClr val="tx1"/>
                </a:solidFill>
                <a:latin typeface="Arial" charset="0"/>
              </a:defRPr>
            </a:lvl5pPr>
            <a:lvl6pPr defTabSz="3343275" fontAlgn="base">
              <a:spcBef>
                <a:spcPct val="0"/>
              </a:spcBef>
              <a:spcAft>
                <a:spcPct val="0"/>
              </a:spcAft>
              <a:defRPr>
                <a:solidFill>
                  <a:schemeClr val="tx1"/>
                </a:solidFill>
                <a:latin typeface="Arial" charset="0"/>
              </a:defRPr>
            </a:lvl6pPr>
            <a:lvl7pPr defTabSz="3343275" fontAlgn="base">
              <a:spcBef>
                <a:spcPct val="0"/>
              </a:spcBef>
              <a:spcAft>
                <a:spcPct val="0"/>
              </a:spcAft>
              <a:defRPr>
                <a:solidFill>
                  <a:schemeClr val="tx1"/>
                </a:solidFill>
                <a:latin typeface="Arial" charset="0"/>
              </a:defRPr>
            </a:lvl7pPr>
            <a:lvl8pPr defTabSz="3343275" fontAlgn="base">
              <a:spcBef>
                <a:spcPct val="0"/>
              </a:spcBef>
              <a:spcAft>
                <a:spcPct val="0"/>
              </a:spcAft>
              <a:defRPr>
                <a:solidFill>
                  <a:schemeClr val="tx1"/>
                </a:solidFill>
                <a:latin typeface="Arial" charset="0"/>
              </a:defRPr>
            </a:lvl8pPr>
            <a:lvl9pPr defTabSz="3343275" fontAlgn="base">
              <a:spcBef>
                <a:spcPct val="0"/>
              </a:spcBef>
              <a:spcAft>
                <a:spcPct val="0"/>
              </a:spcAft>
              <a:defRPr>
                <a:solidFill>
                  <a:schemeClr val="tx1"/>
                </a:solidFill>
                <a:latin typeface="Arial" charset="0"/>
              </a:defRPr>
            </a:lvl9pPr>
          </a:lstStyle>
          <a:p>
            <a:r>
              <a:rPr lang="en-US" sz="4800" b="1" dirty="0">
                <a:latin typeface="Arial" panose="020B0604020202020204" pitchFamily="34" charset="0"/>
                <a:cs typeface="Arial" panose="020B0604020202020204" pitchFamily="34" charset="0"/>
              </a:rPr>
              <a:t>Contact Information</a:t>
            </a:r>
          </a:p>
          <a:p>
            <a:pPr algn="just"/>
            <a:endParaRPr lang="en-US" sz="1100" dirty="0">
              <a:latin typeface="Arial" panose="020B0604020202020204" pitchFamily="34" charset="0"/>
              <a:cs typeface="Arial" panose="020B0604020202020204" pitchFamily="34" charset="0"/>
            </a:endParaRPr>
          </a:p>
          <a:p>
            <a:pPr algn="just"/>
            <a:r>
              <a:rPr lang="en-US" sz="2400" dirty="0">
                <a:latin typeface="Arial" panose="020B0604020202020204" pitchFamily="34" charset="0"/>
                <a:cs typeface="Arial" panose="020B0604020202020204" pitchFamily="34" charset="0"/>
              </a:rPr>
              <a:t>Emails or website address for readers to contact authors later or to read more about the project. </a:t>
            </a:r>
          </a:p>
        </p:txBody>
      </p:sp>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81851" y="26716541"/>
            <a:ext cx="5127497" cy="3412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C:\Users\speltsve.WIN\Desktop\to delete\AckermannComplexFig2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00912" y="15599784"/>
            <a:ext cx="10355358" cy="3669607"/>
          </a:xfrm>
          <a:prstGeom prst="rect">
            <a:avLst/>
          </a:prstGeom>
          <a:noFill/>
          <a:extLst>
            <a:ext uri="{909E8E84-426E-40DD-AFC4-6F175D3DCCD1}">
              <a14:hiddenFill xmlns:a14="http://schemas.microsoft.com/office/drawing/2010/main">
                <a:solidFill>
                  <a:srgbClr val="FFFFFF"/>
                </a:solidFill>
              </a14:hiddenFill>
            </a:ext>
          </a:extLst>
        </p:spPr>
      </p:pic>
      <p:sp>
        <p:nvSpPr>
          <p:cNvPr id="30" name="Text Box 19"/>
          <p:cNvSpPr txBox="1">
            <a:spLocks noChangeArrowheads="1"/>
          </p:cNvSpPr>
          <p:nvPr/>
        </p:nvSpPr>
        <p:spPr bwMode="auto">
          <a:xfrm>
            <a:off x="2514600" y="6093123"/>
            <a:ext cx="8686800" cy="4757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0015" tIns="60008" rIns="120015" bIns="60008"/>
          <a:lstStyle>
            <a:lvl1pPr defTabSz="3343275">
              <a:defRPr>
                <a:solidFill>
                  <a:schemeClr val="tx1"/>
                </a:solidFill>
                <a:latin typeface="Arial" charset="0"/>
              </a:defRPr>
            </a:lvl1pPr>
            <a:lvl2pPr defTabSz="3343275">
              <a:defRPr>
                <a:solidFill>
                  <a:schemeClr val="tx1"/>
                </a:solidFill>
                <a:latin typeface="Arial" charset="0"/>
              </a:defRPr>
            </a:lvl2pPr>
            <a:lvl3pPr defTabSz="3343275">
              <a:defRPr>
                <a:solidFill>
                  <a:schemeClr val="tx1"/>
                </a:solidFill>
                <a:latin typeface="Arial" charset="0"/>
              </a:defRPr>
            </a:lvl3pPr>
            <a:lvl4pPr defTabSz="3343275">
              <a:defRPr>
                <a:solidFill>
                  <a:schemeClr val="tx1"/>
                </a:solidFill>
                <a:latin typeface="Arial" charset="0"/>
              </a:defRPr>
            </a:lvl4pPr>
            <a:lvl5pPr defTabSz="3343275">
              <a:defRPr>
                <a:solidFill>
                  <a:schemeClr val="tx1"/>
                </a:solidFill>
                <a:latin typeface="Arial" charset="0"/>
              </a:defRPr>
            </a:lvl5pPr>
            <a:lvl6pPr defTabSz="3343275" fontAlgn="base">
              <a:spcBef>
                <a:spcPct val="0"/>
              </a:spcBef>
              <a:spcAft>
                <a:spcPct val="0"/>
              </a:spcAft>
              <a:defRPr>
                <a:solidFill>
                  <a:schemeClr val="tx1"/>
                </a:solidFill>
                <a:latin typeface="Arial" charset="0"/>
              </a:defRPr>
            </a:lvl6pPr>
            <a:lvl7pPr defTabSz="3343275" fontAlgn="base">
              <a:spcBef>
                <a:spcPct val="0"/>
              </a:spcBef>
              <a:spcAft>
                <a:spcPct val="0"/>
              </a:spcAft>
              <a:defRPr>
                <a:solidFill>
                  <a:schemeClr val="tx1"/>
                </a:solidFill>
                <a:latin typeface="Arial" charset="0"/>
              </a:defRPr>
            </a:lvl7pPr>
            <a:lvl8pPr defTabSz="3343275" fontAlgn="base">
              <a:spcBef>
                <a:spcPct val="0"/>
              </a:spcBef>
              <a:spcAft>
                <a:spcPct val="0"/>
              </a:spcAft>
              <a:defRPr>
                <a:solidFill>
                  <a:schemeClr val="tx1"/>
                </a:solidFill>
                <a:latin typeface="Arial" charset="0"/>
              </a:defRPr>
            </a:lvl8pPr>
            <a:lvl9pPr defTabSz="3343275" fontAlgn="base">
              <a:spcBef>
                <a:spcPct val="0"/>
              </a:spcBef>
              <a:spcAft>
                <a:spcPct val="0"/>
              </a:spcAft>
              <a:defRPr>
                <a:solidFill>
                  <a:schemeClr val="tx1"/>
                </a:solidFill>
                <a:latin typeface="Arial" charset="0"/>
              </a:defRPr>
            </a:lvl9pPr>
          </a:lstStyle>
          <a:p>
            <a:pPr algn="ctr"/>
            <a:r>
              <a:rPr lang="en-US" sz="4800" b="1" dirty="0"/>
              <a:t>Internship Description</a:t>
            </a:r>
          </a:p>
          <a:p>
            <a:pPr algn="just"/>
            <a:endParaRPr lang="en-US" sz="2800" dirty="0"/>
          </a:p>
          <a:p>
            <a:pPr algn="just"/>
            <a:r>
              <a:rPr lang="en-US" sz="2800" dirty="0"/>
              <a:t>This template describes the formatting guidelines for CCSE Computing Showcase Day posters. The assigned poster number must be in the left top corner of the in Arial 120 bold. The description should be no longer than 120 words summary of the entire project. </a:t>
            </a:r>
            <a:endParaRPr lang="en-US" sz="2800" dirty="0">
              <a:latin typeface="Cambria" pitchFamily="18" charset="0"/>
            </a:endParaRPr>
          </a:p>
        </p:txBody>
      </p:sp>
      <p:pic>
        <p:nvPicPr>
          <p:cNvPr id="6" name="Picture 5">
            <a:extLst>
              <a:ext uri="{FF2B5EF4-FFF2-40B4-BE49-F238E27FC236}">
                <a16:creationId xmlns:a16="http://schemas.microsoft.com/office/drawing/2014/main" id="{A97748DB-9AD4-6443-9298-3AB262536F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560550" y="29279594"/>
            <a:ext cx="9525000" cy="2648206"/>
          </a:xfrm>
          <a:prstGeom prst="rect">
            <a:avLst/>
          </a:prstGeom>
        </p:spPr>
      </p:pic>
      <p:pic>
        <p:nvPicPr>
          <p:cNvPr id="5" name="Picture 4">
            <a:extLst>
              <a:ext uri="{FF2B5EF4-FFF2-40B4-BE49-F238E27FC236}">
                <a16:creationId xmlns:a16="http://schemas.microsoft.com/office/drawing/2014/main" id="{D5054A63-97D5-4991-A9A9-B0D99646B12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84616" y="27483839"/>
            <a:ext cx="3934733" cy="2951050"/>
          </a:xfrm>
          <a:prstGeom prst="rect">
            <a:avLst/>
          </a:prstGeom>
        </p:spPr>
      </p:pic>
    </p:spTree>
    <p:extLst>
      <p:ext uri="{BB962C8B-B14F-4D97-AF65-F5344CB8AC3E}">
        <p14:creationId xmlns:p14="http://schemas.microsoft.com/office/powerpoint/2010/main" val="18609411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1581</TotalTime>
  <Words>352</Words>
  <Application>Microsoft Office PowerPoint</Application>
  <PresentationFormat>Custom</PresentationFormat>
  <Paragraphs>49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vt:lpstr>
      <vt:lpstr>Office Theme</vt:lpstr>
      <vt:lpstr>PowerPoint Presentation</vt:lpstr>
    </vt:vector>
  </TitlesOfParts>
  <Company>Southern Polytechnic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 Peltsverger</dc:creator>
  <cp:lastModifiedBy>Darin Morrow</cp:lastModifiedBy>
  <cp:revision>30</cp:revision>
  <cp:lastPrinted>2016-11-09T20:01:41Z</cp:lastPrinted>
  <dcterms:created xsi:type="dcterms:W3CDTF">2016-11-07T21:59:10Z</dcterms:created>
  <dcterms:modified xsi:type="dcterms:W3CDTF">2024-12-01T23:56:00Z</dcterms:modified>
</cp:coreProperties>
</file>